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85" r:id="rId4"/>
    <p:sldId id="296" r:id="rId5"/>
    <p:sldId id="282" r:id="rId6"/>
    <p:sldId id="283" r:id="rId7"/>
    <p:sldId id="258" r:id="rId8"/>
    <p:sldId id="259" r:id="rId9"/>
    <p:sldId id="260" r:id="rId10"/>
    <p:sldId id="288" r:id="rId11"/>
    <p:sldId id="261" r:id="rId12"/>
    <p:sldId id="295" r:id="rId13"/>
    <p:sldId id="262" r:id="rId14"/>
    <p:sldId id="287" r:id="rId15"/>
    <p:sldId id="270" r:id="rId16"/>
    <p:sldId id="289" r:id="rId17"/>
    <p:sldId id="286" r:id="rId18"/>
    <p:sldId id="267" r:id="rId19"/>
    <p:sldId id="268" r:id="rId20"/>
    <p:sldId id="269" r:id="rId21"/>
    <p:sldId id="263" r:id="rId22"/>
    <p:sldId id="264" r:id="rId23"/>
    <p:sldId id="290" r:id="rId24"/>
    <p:sldId id="266" r:id="rId25"/>
    <p:sldId id="291" r:id="rId26"/>
    <p:sldId id="265" r:id="rId27"/>
    <p:sldId id="271" r:id="rId28"/>
    <p:sldId id="272" r:id="rId29"/>
    <p:sldId id="273" r:id="rId30"/>
    <p:sldId id="276" r:id="rId31"/>
    <p:sldId id="274" r:id="rId32"/>
    <p:sldId id="275" r:id="rId33"/>
    <p:sldId id="277" r:id="rId34"/>
    <p:sldId id="278" r:id="rId35"/>
    <p:sldId id="292" r:id="rId36"/>
    <p:sldId id="284" r:id="rId37"/>
    <p:sldId id="293" r:id="rId38"/>
    <p:sldId id="294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DC9A-923F-421D-98DA-131DD36FC363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63002-78A4-46E8-88D6-0381A6B5A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6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BABDD-87E3-499C-A8D7-ED2A909C2B5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1C8F-3279-4AFE-B727-5DA1C0C4F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1C8F-3279-4AFE-B727-5DA1C0C4F3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0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14E164-60C6-4B53-B178-4908977FA6D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AC6DC9-E346-40D7-9B15-1C99FC1B1B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way.com/n/Product-Family/True-Love-Waits" TargetMode="External"/><Relationship Id="rId2" Type="http://schemas.openxmlformats.org/officeDocument/2006/relationships/hyperlink" Target="http://www.lifeway.com/tl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haunti.com/book/for-young-women-only/" TargetMode="External"/><Relationship Id="rId4" Type="http://schemas.openxmlformats.org/officeDocument/2006/relationships/hyperlink" Target="http://www.shaunti.com/BooksStudies/ForYoungWomenOnly/tabid/140/Default.asp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dwm.org/site/1/docs/Abuse/WarningSignsofPotentialBatterers.docx" TargetMode="External"/><Relationship Id="rId2" Type="http://schemas.openxmlformats.org/officeDocument/2006/relationships/hyperlink" Target="http://www.bhpublishinggroup.com/books/products.asp?p=978080543056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lauderdale@nccsda.com" TargetMode="External"/><Relationship Id="rId2" Type="http://schemas.openxmlformats.org/officeDocument/2006/relationships/hyperlink" Target="http://www.ncc.adventist.org/womensminist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590800"/>
          </a:xfrm>
        </p:spPr>
        <p:txBody>
          <a:bodyPr>
            <a:noAutofit/>
          </a:bodyPr>
          <a:lstStyle/>
          <a:p>
            <a:r>
              <a:rPr lang="en-US" sz="8800" dirty="0">
                <a:latin typeface="Informal Roman" panose="030604020304060B0204" pitchFamily="66" charset="0"/>
              </a:rPr>
              <a:t>Young Women’s Ministries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Adventist Ministries Convention</a:t>
            </a:r>
          </a:p>
          <a:p>
            <a:r>
              <a:rPr lang="en-US" dirty="0"/>
              <a:t>Monterey, California</a:t>
            </a:r>
          </a:p>
          <a:p>
            <a:r>
              <a:rPr lang="en-US" dirty="0"/>
              <a:t>January 15,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4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r>
              <a:rPr lang="en-US" sz="2800" dirty="0"/>
              <a:t>To have mentors that provide loving Christian examples</a:t>
            </a:r>
          </a:p>
          <a:p>
            <a:endParaRPr lang="en-US" sz="2800" dirty="0"/>
          </a:p>
          <a:p>
            <a:r>
              <a:rPr lang="en-US" sz="2800" dirty="0"/>
              <a:t>Help in understanding real love, real relationships, real beauty &amp; their real self.</a:t>
            </a:r>
            <a:endParaRPr lang="en-US" sz="2800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Needs of Our </a:t>
            </a:r>
            <a:br>
              <a:rPr lang="en-US" dirty="0"/>
            </a:br>
            <a:r>
              <a:rPr lang="en-US" dirty="0"/>
              <a:t>Young Women Today</a:t>
            </a:r>
          </a:p>
        </p:txBody>
      </p:sp>
    </p:spTree>
    <p:extLst>
      <p:ext uri="{BB962C8B-B14F-4D97-AF65-F5344CB8AC3E}">
        <p14:creationId xmlns:p14="http://schemas.microsoft.com/office/powerpoint/2010/main" val="157828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/>
              <a:t>Prayer Boxes Given by God Girl’s YWM </a:t>
            </a:r>
          </a:p>
          <a:p>
            <a:pPr marL="109728" indent="0" algn="ctr">
              <a:buNone/>
            </a:pPr>
            <a:r>
              <a:rPr lang="en-US" dirty="0"/>
              <a:t>in Paradise, CA to Advisory Board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NCC Women’s Ministry </a:t>
            </a:r>
            <a:br>
              <a:rPr lang="en-US" dirty="0"/>
            </a:br>
            <a:r>
              <a:rPr lang="en-US" dirty="0"/>
              <a:t>Prayer Time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15399" r="11172" b="30092"/>
          <a:stretch/>
        </p:blipFill>
        <p:spPr bwMode="auto">
          <a:xfrm>
            <a:off x="2362200" y="3352800"/>
            <a:ext cx="4800600" cy="27360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793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2450" y="6096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/>
              <a:t>5 Example Models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52450" y="2438400"/>
            <a:ext cx="8229600" cy="33528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9700" dirty="0">
                <a:latin typeface="Informal Roman" panose="030604020304060B0204" pitchFamily="66" charset="0"/>
              </a:rPr>
              <a:t>Young Women’s Ministries</a:t>
            </a:r>
            <a:br>
              <a:rPr lang="en-US" dirty="0">
                <a:latin typeface="Informal Roman" panose="030604020304060B0204" pitchFamily="66" charset="0"/>
              </a:rPr>
            </a:br>
            <a:endParaRPr lang="en-US" dirty="0">
              <a:latin typeface="Informal Roman" panose="030604020304060B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4050" y="1676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Northern California Conference</a:t>
            </a:r>
          </a:p>
        </p:txBody>
      </p:sp>
    </p:spTree>
    <p:extLst>
      <p:ext uri="{BB962C8B-B14F-4D97-AF65-F5344CB8AC3E}">
        <p14:creationId xmlns:p14="http://schemas.microsoft.com/office/powerpoint/2010/main" val="365553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Northern California encourages each church to form their own model for Young Women’s Ministries as we also encourage for Women’s Ministries</a:t>
            </a:r>
          </a:p>
          <a:p>
            <a:pPr marL="109728" indent="0">
              <a:buNone/>
            </a:pPr>
            <a:endParaRPr lang="en-US" sz="3200" dirty="0"/>
          </a:p>
          <a:p>
            <a:r>
              <a:rPr lang="en-US" sz="3200" dirty="0"/>
              <a:t>Consider the size of your church &amp; potential number of young ladies that you can invite to your group</a:t>
            </a:r>
          </a:p>
          <a:p>
            <a:pPr marL="109728" indent="0">
              <a:buNone/>
            </a:pPr>
            <a:endParaRPr lang="en-US" sz="3200" dirty="0"/>
          </a:p>
          <a:p>
            <a:r>
              <a:rPr lang="en-US" sz="3200" dirty="0"/>
              <a:t>Leadership Potential:  Young Women, Mothers &amp; Mentoring Women of the Church Family and possibly community involvement</a:t>
            </a:r>
          </a:p>
          <a:p>
            <a:pPr marL="109728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Models for YWM</a:t>
            </a:r>
          </a:p>
        </p:txBody>
      </p:sp>
    </p:spTree>
    <p:extLst>
      <p:ext uri="{BB962C8B-B14F-4D97-AF65-F5344CB8AC3E}">
        <p14:creationId xmlns:p14="http://schemas.microsoft.com/office/powerpoint/2010/main" val="374753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Talk to your pastor &amp; local church board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Pray that God will lead you to form your model for YWM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Check with your pastor about funding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</a:pPr>
            <a:r>
              <a:rPr lang="en-US" sz="2800" dirty="0">
                <a:solidFill>
                  <a:prstClr val="black"/>
                </a:solidFill>
              </a:rPr>
              <a:t>Be Consistent</a:t>
            </a:r>
          </a:p>
          <a:p>
            <a:pPr>
              <a:buClr>
                <a:srgbClr val="2DA2BF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</a:pPr>
            <a:r>
              <a:rPr lang="en-US" sz="2800" dirty="0"/>
              <a:t>Do not leave any young lady out</a:t>
            </a:r>
          </a:p>
          <a:p>
            <a:pPr lvl="0">
              <a:buClr>
                <a:srgbClr val="2DA2BF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Models for YWM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0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03838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 suggest for every women who is leading out to read Staci Eldridge’s book or the CD series </a:t>
            </a:r>
          </a:p>
          <a:p>
            <a:pPr marL="109728" indent="0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i="1" dirty="0"/>
              <a:t>  Becoming Myself,  </a:t>
            </a:r>
          </a:p>
          <a:p>
            <a:pPr marL="109728" indent="0" algn="ctr">
              <a:buNone/>
            </a:pPr>
            <a:r>
              <a:rPr lang="en-US" dirty="0"/>
              <a:t>the Women God Intended Me to Be</a:t>
            </a:r>
          </a:p>
          <a:p>
            <a:endParaRPr lang="en-US" dirty="0"/>
          </a:p>
          <a:p>
            <a:r>
              <a:rPr lang="en-US" dirty="0"/>
              <a:t>Do not underestimate Young Women; many are capable of leading out and have incredible ideas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Refreshments are nice but not necessary </a:t>
            </a:r>
          </a:p>
          <a:p>
            <a:endParaRPr lang="en-US" dirty="0"/>
          </a:p>
          <a:p>
            <a:r>
              <a:rPr lang="en-US" dirty="0"/>
              <a:t>Stay in touch with your local Women’s Ministries Leader &amp; Conference Women’s Ministries for support and supplies.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Models for YWM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0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17280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to see if grants are available through your local conference or Union</a:t>
            </a:r>
          </a:p>
          <a:p>
            <a:endParaRPr lang="en-US" dirty="0"/>
          </a:p>
          <a:p>
            <a:r>
              <a:rPr lang="en-US" dirty="0"/>
              <a:t>Confidentiality is upmost of importance</a:t>
            </a:r>
          </a:p>
          <a:p>
            <a:endParaRPr lang="en-US" dirty="0"/>
          </a:p>
          <a:p>
            <a:r>
              <a:rPr lang="en-US" dirty="0"/>
              <a:t>You must report abuse </a:t>
            </a:r>
          </a:p>
          <a:p>
            <a:pPr marL="109728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Models for YWM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0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13052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 #1    </a:t>
            </a:r>
            <a:r>
              <a:rPr lang="en-US" dirty="0">
                <a:latin typeface="Informal Roman" panose="030604020304060B0204" pitchFamily="66" charset="0"/>
              </a:rPr>
              <a:t>Bible Study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Weekly/Bi-Monthly Bible Study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74" y="2051846"/>
            <a:ext cx="4280114" cy="32059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051846"/>
            <a:ext cx="2881313" cy="21582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29125"/>
            <a:ext cx="2762250" cy="1657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4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Me</a:t>
            </a:r>
          </a:p>
          <a:p>
            <a:r>
              <a:rPr lang="en-US" dirty="0"/>
              <a:t>Real Beauty</a:t>
            </a:r>
          </a:p>
          <a:p>
            <a:r>
              <a:rPr lang="en-US" dirty="0"/>
              <a:t>Real Friends</a:t>
            </a:r>
          </a:p>
          <a:p>
            <a:r>
              <a:rPr lang="en-US" dirty="0"/>
              <a:t>Real Love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Leader’s Guide</a:t>
            </a:r>
          </a:p>
          <a:p>
            <a:pPr marL="109728" indent="0">
              <a:buNone/>
            </a:pPr>
            <a:r>
              <a:rPr lang="en-US" dirty="0"/>
              <a:t>  $14.95 each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# 1  (Bible Study Series)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4029075" cy="520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6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Journals</a:t>
            </a:r>
          </a:p>
          <a:p>
            <a:pPr marL="109728" indent="0">
              <a:buNone/>
            </a:pPr>
            <a:r>
              <a:rPr lang="en-US" dirty="0"/>
              <a:t>10 @ $9.95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3943350" cy="509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7613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Bible Study Series can be implemented into any &amp; all of the other YWM Models</a:t>
            </a:r>
          </a:p>
        </p:txBody>
      </p:sp>
    </p:spTree>
    <p:extLst>
      <p:ext uri="{BB962C8B-B14F-4D97-AF65-F5344CB8AC3E}">
        <p14:creationId xmlns:p14="http://schemas.microsoft.com/office/powerpoint/2010/main" val="44570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1676400" cy="2339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California Conference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1752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NCC Women’s Ministries Coordinator and Presenter:</a:t>
            </a:r>
          </a:p>
          <a:p>
            <a:r>
              <a:rPr lang="en-US" dirty="0"/>
              <a:t>Mary Jo Lauderdale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480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NCC Women’s Ministries </a:t>
            </a:r>
          </a:p>
          <a:p>
            <a:r>
              <a:rPr lang="en-US" dirty="0"/>
              <a:t>Advisory Board</a:t>
            </a:r>
          </a:p>
        </p:txBody>
      </p:sp>
      <p:pic>
        <p:nvPicPr>
          <p:cNvPr id="1027" name="Picture 3" descr="C:\Users\Mary Jo\AppData\Local\Microsoft\Windows\Temporary Internet Files\Content.Outlook\O9TJFXXT\WM Stairs Cropped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b="6078"/>
          <a:stretch/>
        </p:blipFill>
        <p:spPr bwMode="auto">
          <a:xfrm>
            <a:off x="5257800" y="2514600"/>
            <a:ext cx="3387011" cy="40966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92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by: </a:t>
            </a:r>
            <a:r>
              <a:rPr lang="en-US" dirty="0" err="1"/>
              <a:t>Tamyra</a:t>
            </a:r>
            <a:r>
              <a:rPr lang="en-US" dirty="0"/>
              <a:t> Horst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Young Women’s Bible Study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715956" cy="35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96508"/>
            <a:ext cx="2640286" cy="34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2667000" cy="34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543628" cy="328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242" y="6080962"/>
            <a:ext cx="3851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 Journals for each section</a:t>
            </a:r>
          </a:p>
          <a:p>
            <a:r>
              <a:rPr lang="en-US" sz="1400" dirty="0"/>
              <a:t>$9.95 @ Advent Source or your local ABC</a:t>
            </a:r>
          </a:p>
        </p:txBody>
      </p:sp>
    </p:spTree>
    <p:extLst>
      <p:ext uri="{BB962C8B-B14F-4D97-AF65-F5344CB8AC3E}">
        <p14:creationId xmlns:p14="http://schemas.microsoft.com/office/powerpoint/2010/main" val="1022522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r>
              <a:rPr lang="en-US" sz="2400" dirty="0"/>
              <a:t>Sabbath School Class (Early teen Girls)</a:t>
            </a:r>
          </a:p>
          <a:p>
            <a:endParaRPr lang="en-US" sz="2400" dirty="0"/>
          </a:p>
          <a:p>
            <a:r>
              <a:rPr lang="en-US" sz="2400" dirty="0"/>
              <a:t>Cathy </a:t>
            </a:r>
            <a:r>
              <a:rPr lang="en-US" sz="2400" dirty="0" err="1"/>
              <a:t>Linhares</a:t>
            </a:r>
            <a:r>
              <a:rPr lang="en-US" sz="2400" dirty="0"/>
              <a:t> &amp; Joann Moon used a study series</a:t>
            </a:r>
          </a:p>
          <a:p>
            <a:endParaRPr lang="en-US" sz="2400" dirty="0"/>
          </a:p>
          <a:p>
            <a:r>
              <a:rPr lang="en-US" sz="2400" dirty="0"/>
              <a:t>Showed the Eric &amp; Leslie </a:t>
            </a:r>
            <a:r>
              <a:rPr lang="en-US" sz="2400" dirty="0" err="1"/>
              <a:t>Ludy</a:t>
            </a:r>
            <a:r>
              <a:rPr lang="en-US" sz="2400" dirty="0"/>
              <a:t> Film </a:t>
            </a:r>
          </a:p>
          <a:p>
            <a:pPr marL="109728" indent="0">
              <a:buNone/>
            </a:pPr>
            <a:r>
              <a:rPr lang="en-US" sz="2400" dirty="0"/>
              <a:t>          “When God Writes Your Love Story”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Christmas Mission Project</a:t>
            </a:r>
          </a:p>
          <a:p>
            <a:endParaRPr lang="en-US" sz="2400" dirty="0"/>
          </a:p>
          <a:p>
            <a:r>
              <a:rPr lang="en-US" sz="2400" dirty="0"/>
              <a:t>Fund Raising for Mission Project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# 2   </a:t>
            </a:r>
            <a:r>
              <a:rPr lang="en-US" sz="4800" dirty="0">
                <a:latin typeface="Informal Roman" panose="030604020304060B0204" pitchFamily="66" charset="0"/>
              </a:rPr>
              <a:t>Faith Girls</a:t>
            </a:r>
            <a:br>
              <a:rPr lang="en-US" sz="4800" dirty="0">
                <a:latin typeface="Informal Roman" panose="030604020304060B0204" pitchFamily="66" charset="0"/>
              </a:rPr>
            </a:br>
            <a:r>
              <a:rPr lang="en-US" sz="2400" dirty="0"/>
              <a:t>                               Chico, CA)</a:t>
            </a:r>
          </a:p>
        </p:txBody>
      </p:sp>
    </p:spTree>
    <p:extLst>
      <p:ext uri="{BB962C8B-B14F-4D97-AF65-F5344CB8AC3E}">
        <p14:creationId xmlns:p14="http://schemas.microsoft.com/office/powerpoint/2010/main" val="1836257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Special Yearly God Girl’s Weekend in the spring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Beautiful Home of Melinda Hillock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Melinda Hillock,  Shelly Snider &amp; Academy Mothers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Now a Special Weekend for 6-12 year olds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Special Speaker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Drama of Women of the Bible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 # 3   </a:t>
            </a:r>
            <a:r>
              <a:rPr lang="en-US" sz="4000" dirty="0">
                <a:latin typeface="Informal Roman" panose="030604020304060B0204" pitchFamily="66" charset="0"/>
              </a:rPr>
              <a:t>God Girls</a:t>
            </a:r>
            <a:br>
              <a:rPr lang="en-US" sz="4000" dirty="0">
                <a:latin typeface="Informal Roman" panose="030604020304060B0204" pitchFamily="66" charset="0"/>
              </a:rPr>
            </a:br>
            <a:r>
              <a:rPr lang="en-US" sz="2200" dirty="0"/>
              <a:t>                                   Paradise CA)</a:t>
            </a:r>
          </a:p>
        </p:txBody>
      </p:sp>
    </p:spTree>
    <p:extLst>
      <p:ext uri="{BB962C8B-B14F-4D97-AF65-F5344CB8AC3E}">
        <p14:creationId xmlns:p14="http://schemas.microsoft.com/office/powerpoint/2010/main" val="119309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Treasure Hunt in the woods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Gourmet meals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Continued mentoring throughout the year</a:t>
            </a:r>
          </a:p>
          <a:p>
            <a:pPr marL="109728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Dedication service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 # 3   </a:t>
            </a:r>
            <a:r>
              <a:rPr lang="en-US" sz="4000" dirty="0">
                <a:latin typeface="Informal Roman" panose="030604020304060B0204" pitchFamily="66" charset="0"/>
              </a:rPr>
              <a:t>God Girls</a:t>
            </a:r>
            <a:br>
              <a:rPr lang="en-US" sz="4000" dirty="0">
                <a:latin typeface="Informal Roman" panose="030604020304060B0204" pitchFamily="66" charset="0"/>
              </a:rPr>
            </a:br>
            <a:r>
              <a:rPr lang="en-US" sz="2200" dirty="0"/>
              <a:t>                                   Paradise CA)</a:t>
            </a:r>
          </a:p>
        </p:txBody>
      </p:sp>
    </p:spTree>
    <p:extLst>
      <p:ext uri="{BB962C8B-B14F-4D97-AF65-F5344CB8AC3E}">
        <p14:creationId xmlns:p14="http://schemas.microsoft.com/office/powerpoint/2010/main" val="42672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172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Monthly Meetings, Activities &amp; Outreach</a:t>
            </a:r>
          </a:p>
          <a:p>
            <a:pPr>
              <a:lnSpc>
                <a:spcPts val="1720"/>
              </a:lnSpc>
              <a:spcBef>
                <a:spcPts val="0"/>
              </a:spcBef>
            </a:pPr>
            <a:endParaRPr lang="en-US" sz="2800" dirty="0"/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Corletta Taylor-Sacramento Southgate</a:t>
            </a:r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Weekend Retreat</a:t>
            </a:r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Recreation &amp; Parties</a:t>
            </a:r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Coats for Kids in Public School</a:t>
            </a:r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# 4  </a:t>
            </a:r>
            <a:r>
              <a:rPr lang="en-US" sz="4000" dirty="0">
                <a:latin typeface="Informal Roman" panose="030604020304060B0204" pitchFamily="66" charset="0"/>
              </a:rPr>
              <a:t>Armored Ladies </a:t>
            </a:r>
            <a:br>
              <a:rPr lang="en-US" sz="4000" dirty="0">
                <a:latin typeface="Informal Roman" panose="030604020304060B0204" pitchFamily="66" charset="0"/>
              </a:rPr>
            </a:br>
            <a:r>
              <a:rPr lang="en-US" sz="2400" dirty="0"/>
              <a:t>                              Sacramento Southgate Church</a:t>
            </a:r>
          </a:p>
        </p:txBody>
      </p:sp>
    </p:spTree>
    <p:extLst>
      <p:ext uri="{BB962C8B-B14F-4D97-AF65-F5344CB8AC3E}">
        <p14:creationId xmlns:p14="http://schemas.microsoft.com/office/powerpoint/2010/main" val="156016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Evangelism Series Outreach</a:t>
            </a:r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Homeless Shelters,  God in Shoes</a:t>
            </a:r>
          </a:p>
          <a:p>
            <a:pPr>
              <a:lnSpc>
                <a:spcPts val="172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Coats for Elementary Schools</a:t>
            </a:r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Prayer Time</a:t>
            </a:r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Bible Study</a:t>
            </a:r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109728" indent="0">
              <a:lnSpc>
                <a:spcPts val="172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ts val="1720"/>
              </a:lnSpc>
              <a:spcBef>
                <a:spcPts val="0"/>
              </a:spcBef>
            </a:pPr>
            <a:r>
              <a:rPr lang="en-US" sz="2800" dirty="0"/>
              <a:t>Local Church Projects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# 4  </a:t>
            </a:r>
            <a:r>
              <a:rPr lang="en-US" sz="4000" dirty="0">
                <a:latin typeface="Informal Roman" panose="030604020304060B0204" pitchFamily="66" charset="0"/>
              </a:rPr>
              <a:t>Armored Ladies </a:t>
            </a:r>
            <a:br>
              <a:rPr lang="en-US" sz="4000" dirty="0">
                <a:latin typeface="Informal Roman" panose="030604020304060B0204" pitchFamily="66" charset="0"/>
              </a:rPr>
            </a:br>
            <a:r>
              <a:rPr lang="en-US" sz="2400" dirty="0"/>
              <a:t>                              Sacramento Southgate Church</a:t>
            </a:r>
          </a:p>
        </p:txBody>
      </p:sp>
    </p:spTree>
    <p:extLst>
      <p:ext uri="{BB962C8B-B14F-4D97-AF65-F5344CB8AC3E}">
        <p14:creationId xmlns:p14="http://schemas.microsoft.com/office/powerpoint/2010/main" val="29677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r>
              <a:rPr lang="en-US" dirty="0"/>
              <a:t>Yearly Program </a:t>
            </a:r>
          </a:p>
          <a:p>
            <a:r>
              <a:rPr lang="en-US" dirty="0"/>
              <a:t>Weekly Class Programs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Dress &amp; Make-up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Speech &amp; Presentations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Shopping &amp; Budgets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Food Prep and Presentation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Etiquette  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Leadership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Dating &amp; Relationships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Gifts &amp; Performance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# 5      </a:t>
            </a:r>
            <a:r>
              <a:rPr lang="en-US" dirty="0">
                <a:latin typeface="Informal Roman" panose="030604020304060B0204" pitchFamily="66" charset="0"/>
              </a:rPr>
              <a:t>RIGHTS OF PASSAGE</a:t>
            </a:r>
            <a:br>
              <a:rPr lang="en-US" sz="2400" dirty="0"/>
            </a:br>
            <a:r>
              <a:rPr lang="en-US" sz="2400" dirty="0"/>
              <a:t>                                   Capital City Church </a:t>
            </a:r>
            <a:br>
              <a:rPr lang="en-US" sz="2400" dirty="0"/>
            </a:br>
            <a:r>
              <a:rPr lang="en-US" sz="2400" dirty="0"/>
              <a:t>                                   Sacramento, CA)</a:t>
            </a:r>
          </a:p>
        </p:txBody>
      </p:sp>
    </p:spTree>
    <p:extLst>
      <p:ext uri="{BB962C8B-B14F-4D97-AF65-F5344CB8AC3E}">
        <p14:creationId xmlns:p14="http://schemas.microsoft.com/office/powerpoint/2010/main" val="248854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886200"/>
          </a:xfrm>
        </p:spPr>
        <p:txBody>
          <a:bodyPr/>
          <a:lstStyle/>
          <a:p>
            <a:r>
              <a:rPr lang="en-US" dirty="0"/>
              <a:t>Graduation-Dinner and Program-Hilton</a:t>
            </a:r>
          </a:p>
          <a:p>
            <a:r>
              <a:rPr lang="en-US" dirty="0"/>
              <a:t>Four year program</a:t>
            </a:r>
          </a:p>
          <a:p>
            <a:r>
              <a:rPr lang="en-US" dirty="0"/>
              <a:t>Involving women throughout the church and community</a:t>
            </a:r>
          </a:p>
          <a:p>
            <a:endParaRPr lang="en-US" dirty="0"/>
          </a:p>
          <a:p>
            <a:r>
              <a:rPr lang="en-US" dirty="0"/>
              <a:t>New Program with Young Men also have now been established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# 5      </a:t>
            </a:r>
            <a:r>
              <a:rPr lang="en-US" dirty="0">
                <a:latin typeface="Informal Roman" panose="030604020304060B0204" pitchFamily="66" charset="0"/>
              </a:rPr>
              <a:t>RIGHTS OF PASSAGE</a:t>
            </a:r>
            <a:br>
              <a:rPr lang="en-US" sz="2400" dirty="0"/>
            </a:br>
            <a:r>
              <a:rPr lang="en-US" sz="2400" dirty="0"/>
              <a:t>                                   Capital City Church </a:t>
            </a:r>
            <a:br>
              <a:rPr lang="en-US" sz="2400" dirty="0"/>
            </a:br>
            <a:r>
              <a:rPr lang="en-US" sz="2400" dirty="0"/>
              <a:t>                                   Sacramento, CA)</a:t>
            </a:r>
          </a:p>
        </p:txBody>
      </p:sp>
    </p:spTree>
    <p:extLst>
      <p:ext uri="{BB962C8B-B14F-4D97-AF65-F5344CB8AC3E}">
        <p14:creationId xmlns:p14="http://schemas.microsoft.com/office/powerpoint/2010/main" val="3288227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7" y="2057400"/>
            <a:ext cx="5266266" cy="394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Northern California Conference</a:t>
            </a:r>
            <a:br>
              <a:rPr lang="en-US" dirty="0"/>
            </a:br>
            <a:r>
              <a:rPr lang="en-US" dirty="0"/>
              <a:t>Women’s Ministries</a:t>
            </a:r>
            <a:br>
              <a:rPr lang="en-US" dirty="0"/>
            </a:br>
            <a:r>
              <a:rPr lang="en-US" dirty="0"/>
              <a:t>Congo Widows Mission Project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44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12" y="1653759"/>
            <a:ext cx="3890988" cy="29182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Goma, Democratic Republic of the Congo </a:t>
            </a:r>
            <a:br>
              <a:rPr lang="en-US" dirty="0"/>
            </a:br>
            <a:r>
              <a:rPr lang="en-US" sz="2800" dirty="0"/>
              <a:t>The most dangerous city in the world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8257"/>
            <a:ext cx="2819400" cy="3759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4789657"/>
            <a:ext cx="2743200" cy="18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7831" r="4405" b="13651"/>
          <a:stretch/>
        </p:blipFill>
        <p:spPr>
          <a:xfrm>
            <a:off x="2725057" y="3951809"/>
            <a:ext cx="3200400" cy="24659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0" t="16607" r="30256" b="12937"/>
          <a:stretch/>
        </p:blipFill>
        <p:spPr>
          <a:xfrm>
            <a:off x="3276600" y="1698481"/>
            <a:ext cx="1524000" cy="2024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003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WMAB Praying for Guidance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b="11774"/>
          <a:stretch/>
        </p:blipFill>
        <p:spPr>
          <a:xfrm>
            <a:off x="609600" y="1447800"/>
            <a:ext cx="7737764" cy="42557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0130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YWM Eye Glasses for Goma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69591"/>
            <a:ext cx="3596640" cy="26974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341120"/>
            <a:ext cx="3581400" cy="2686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" y="4572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Boxes of glasses for Goma in the Democratic Republic of the Congo!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8220"/>
          <a:stretch/>
        </p:blipFill>
        <p:spPr>
          <a:xfrm>
            <a:off x="4876800" y="1379220"/>
            <a:ext cx="3584448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638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Young Women’s Ministries Advisory Board Mission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23598"/>
          <a:stretch/>
        </p:blipFill>
        <p:spPr>
          <a:xfrm>
            <a:off x="838200" y="1600200"/>
            <a:ext cx="7696200" cy="4239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096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Glasses for the Widows of the DRC</a:t>
            </a:r>
          </a:p>
        </p:txBody>
      </p:sp>
    </p:spTree>
    <p:extLst>
      <p:ext uri="{BB962C8B-B14F-4D97-AF65-F5344CB8AC3E}">
        <p14:creationId xmlns:p14="http://schemas.microsoft.com/office/powerpoint/2010/main" val="2887771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YWM  Advisory Boards </a:t>
            </a:r>
            <a:br>
              <a:rPr lang="en-US" dirty="0"/>
            </a:br>
            <a:r>
              <a:rPr lang="en-US" dirty="0"/>
              <a:t>Ships Glasses to the DRC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550987" cy="2232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r="7390" b="23597"/>
          <a:stretch/>
        </p:blipFill>
        <p:spPr>
          <a:xfrm>
            <a:off x="2705093" y="1371600"/>
            <a:ext cx="2690935" cy="26484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70587"/>
            <a:ext cx="2895600" cy="20344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16667"/>
          <a:stretch/>
        </p:blipFill>
        <p:spPr>
          <a:xfrm>
            <a:off x="5638800" y="1752600"/>
            <a:ext cx="3302000" cy="40524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2063" b="6342"/>
          <a:stretch/>
        </p:blipFill>
        <p:spPr>
          <a:xfrm>
            <a:off x="381000" y="1572577"/>
            <a:ext cx="2057400" cy="1937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0779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Northern California Conference Women’s Ministries Advisory Board offers a grant for an event up to $300.00 per year to each church in our conference. </a:t>
            </a:r>
          </a:p>
          <a:p>
            <a:endParaRPr lang="en-US" dirty="0"/>
          </a:p>
          <a:p>
            <a:r>
              <a:rPr lang="en-US" dirty="0"/>
              <a:t>In 2012 we voted to also give churches who were organizing a YWM to be </a:t>
            </a:r>
            <a:r>
              <a:rPr lang="en-US" dirty="0" err="1"/>
              <a:t>elegible</a:t>
            </a:r>
            <a:r>
              <a:rPr lang="en-US" dirty="0"/>
              <a:t> for a grant up to $300.00.  </a:t>
            </a:r>
          </a:p>
          <a:p>
            <a:endParaRPr lang="en-US" dirty="0"/>
          </a:p>
          <a:p>
            <a:r>
              <a:rPr lang="en-US" dirty="0"/>
              <a:t>It is the WMAB hope that this will encourage YWM throughout our conference.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NCC WM and YWM Grants</a:t>
            </a:r>
          </a:p>
        </p:txBody>
      </p:sp>
    </p:spTree>
    <p:extLst>
      <p:ext uri="{BB962C8B-B14F-4D97-AF65-F5344CB8AC3E}">
        <p14:creationId xmlns:p14="http://schemas.microsoft.com/office/powerpoint/2010/main" val="1817418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 fontScale="70000" lnSpcReduction="20000"/>
          </a:bodyPr>
          <a:lstStyle/>
          <a:p>
            <a:endParaRPr lang="en-US" sz="3400" dirty="0"/>
          </a:p>
          <a:p>
            <a:r>
              <a:rPr lang="en-US" sz="3400" dirty="0"/>
              <a:t>We are planning our first weekend retreat in February of 2014</a:t>
            </a:r>
          </a:p>
          <a:p>
            <a:endParaRPr lang="en-US" sz="3400" dirty="0"/>
          </a:p>
          <a:p>
            <a:pPr marL="109728" indent="0" algn="ctr">
              <a:buNone/>
            </a:pPr>
            <a:r>
              <a:rPr lang="en-US" sz="5700" b="1" dirty="0"/>
              <a:t>Our Goal:</a:t>
            </a:r>
          </a:p>
          <a:p>
            <a:r>
              <a:rPr lang="en-US" sz="3400" dirty="0"/>
              <a:t>To encourage our YWM Advisory Board to develop their relationship with their Heavenly Father</a:t>
            </a:r>
          </a:p>
          <a:p>
            <a:endParaRPr lang="en-US" sz="3400" dirty="0"/>
          </a:p>
          <a:p>
            <a:r>
              <a:rPr lang="en-US" sz="3400" dirty="0"/>
              <a:t>Form a connection between the YWM advisory board </a:t>
            </a:r>
          </a:p>
          <a:p>
            <a:endParaRPr lang="en-US" sz="3400" dirty="0"/>
          </a:p>
          <a:p>
            <a:r>
              <a:rPr lang="en-US" sz="3400" dirty="0"/>
              <a:t>Ideas from networking with other YWM’s to take back to their local churches</a:t>
            </a:r>
          </a:p>
          <a:p>
            <a:endParaRPr lang="en-US" sz="33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YWM Advisory Board Retreat</a:t>
            </a:r>
          </a:p>
        </p:txBody>
      </p:sp>
    </p:spTree>
    <p:extLst>
      <p:ext uri="{BB962C8B-B14F-4D97-AF65-F5344CB8AC3E}">
        <p14:creationId xmlns:p14="http://schemas.microsoft.com/office/powerpoint/2010/main" val="796395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Becoming leaders in their churches and YWM</a:t>
            </a:r>
          </a:p>
          <a:p>
            <a:endParaRPr lang="en-US" sz="2800" dirty="0"/>
          </a:p>
          <a:p>
            <a:r>
              <a:rPr lang="en-US" sz="2800" dirty="0"/>
              <a:t>A time to give input &amp; ideas to other board members and WM leaders</a:t>
            </a:r>
          </a:p>
          <a:p>
            <a:endParaRPr lang="en-US" sz="2800" dirty="0"/>
          </a:p>
          <a:p>
            <a:r>
              <a:rPr lang="en-US" sz="2800" dirty="0"/>
              <a:t>Developing relationship with mom’s and WM leaders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YWM Advisory Board Retreat</a:t>
            </a:r>
          </a:p>
        </p:txBody>
      </p:sp>
    </p:spTree>
    <p:extLst>
      <p:ext uri="{BB962C8B-B14F-4D97-AF65-F5344CB8AC3E}">
        <p14:creationId xmlns:p14="http://schemas.microsoft.com/office/powerpoint/2010/main" val="729179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recommend all individuals working with children go through your conference recommended screening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Screening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799"/>
            <a:ext cx="2734162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41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="1" dirty="0">
                <a:hlinkClick r:id="rId2"/>
              </a:rPr>
              <a:t>True Love Waits</a:t>
            </a:r>
            <a:r>
              <a:rPr lang="en-US" dirty="0"/>
              <a:t>” is a ministry to encourage virginity with the teens and young adults who aren’t married. </a:t>
            </a:r>
          </a:p>
          <a:p>
            <a:pPr marL="109728" indent="0">
              <a:buNone/>
            </a:pPr>
            <a:r>
              <a:rPr lang="en-US" sz="2000" dirty="0"/>
              <a:t>   </a:t>
            </a:r>
            <a:r>
              <a:rPr lang="en-US" sz="2000" dirty="0">
                <a:hlinkClick r:id="rId3"/>
              </a:rPr>
              <a:t>http://www.lifeway.com/n/Product-Family/True-Love-Waits</a:t>
            </a:r>
            <a:r>
              <a:rPr lang="en-US" sz="2000" dirty="0"/>
              <a:t> </a:t>
            </a:r>
          </a:p>
          <a:p>
            <a:endParaRPr lang="en-US" dirty="0"/>
          </a:p>
          <a:p>
            <a:r>
              <a:rPr lang="en-US" dirty="0"/>
              <a:t>"</a:t>
            </a:r>
            <a:r>
              <a:rPr lang="en-US" b="1" dirty="0">
                <a:hlinkClick r:id="rId4"/>
              </a:rPr>
              <a:t>For Young Women Only</a:t>
            </a:r>
            <a:r>
              <a:rPr lang="en-US" dirty="0"/>
              <a:t>" by </a:t>
            </a:r>
            <a:r>
              <a:rPr lang="en-US" dirty="0" err="1"/>
              <a:t>Shaunti</a:t>
            </a:r>
            <a:r>
              <a:rPr lang="en-US" dirty="0"/>
              <a:t> </a:t>
            </a:r>
            <a:r>
              <a:rPr lang="en-US" dirty="0" err="1"/>
              <a:t>Feldhaun</a:t>
            </a:r>
            <a:endParaRPr lang="en-US" dirty="0"/>
          </a:p>
          <a:p>
            <a:pPr marL="109728" indent="0">
              <a:buNone/>
            </a:pPr>
            <a:r>
              <a:rPr lang="en-US" sz="2000" dirty="0"/>
              <a:t>     </a:t>
            </a:r>
            <a:r>
              <a:rPr lang="en-US" sz="2000" dirty="0">
                <a:hlinkClick r:id="rId5"/>
              </a:rPr>
              <a:t>http://www.shaunti.com/book/for-young-women-only/</a:t>
            </a: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182976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b="1" dirty="0">
                <a:hlinkClick r:id="rId2"/>
              </a:rPr>
              <a:t>Teen Virtue</a:t>
            </a:r>
            <a:r>
              <a:rPr lang="en-US" dirty="0"/>
              <a:t> - Real Issues, Real Life...A Teen Girl's Survival Guide"</a:t>
            </a:r>
          </a:p>
          <a:p>
            <a:pPr marL="109728" indent="0">
              <a:buNone/>
            </a:pPr>
            <a:r>
              <a:rPr lang="en-US" sz="2000" b="1" dirty="0">
                <a:hlinkClick r:id="rId3"/>
              </a:rPr>
              <a:t>http://www.bhpublishinggroup.com/products/teenvirtue/</a:t>
            </a:r>
          </a:p>
          <a:p>
            <a:pPr marL="109728" indent="0">
              <a:buNone/>
            </a:pPr>
            <a:endParaRPr lang="en-US" sz="2000" b="1" dirty="0">
              <a:hlinkClick r:id="rId3"/>
            </a:endParaRPr>
          </a:p>
          <a:p>
            <a:endParaRPr lang="en-US" b="1" dirty="0">
              <a:hlinkClick r:id="rId3"/>
            </a:endParaRPr>
          </a:p>
          <a:p>
            <a:r>
              <a:rPr lang="en-US" b="1" dirty="0">
                <a:hlinkClick r:id="rId3"/>
              </a:rPr>
              <a:t>Warning Signs of Potential Batterers (download)</a:t>
            </a:r>
            <a:endParaRPr lang="en-US" dirty="0"/>
          </a:p>
          <a:p>
            <a:pPr marL="109728" indent="0">
              <a:buNone/>
            </a:pPr>
            <a:r>
              <a:rPr lang="en-US" sz="2000" dirty="0">
                <a:hlinkClick r:id="rId3"/>
              </a:rPr>
              <a:t>http://www.nadwm.org/site/1/docs/Abuse/WarningSignsofPotentialBatterers.docx</a:t>
            </a: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651392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3600" b="1" dirty="0"/>
              <a:t>Mary Jo Lauderdale</a:t>
            </a:r>
            <a:endParaRPr lang="en-US" sz="3600" dirty="0"/>
          </a:p>
          <a:p>
            <a:pPr marL="109728" indent="0">
              <a:buNone/>
            </a:pPr>
            <a:r>
              <a:rPr lang="en-US" dirty="0"/>
              <a:t>Women's Ministries Coordinator </a:t>
            </a:r>
          </a:p>
          <a:p>
            <a:pPr marL="109728" indent="0">
              <a:buNone/>
            </a:pPr>
            <a:r>
              <a:rPr lang="en-US" dirty="0"/>
              <a:t>Northern California Conference </a:t>
            </a:r>
          </a:p>
          <a:p>
            <a:pPr marL="109728" indent="0">
              <a:buNone/>
            </a:pPr>
            <a:r>
              <a:rPr lang="en-US" dirty="0"/>
              <a:t>of Seventh-day Adventist</a:t>
            </a:r>
          </a:p>
          <a:p>
            <a:pPr marL="109728" indent="0">
              <a:buNone/>
            </a:pPr>
            <a:r>
              <a:rPr lang="en-US" dirty="0"/>
              <a:t>P.O. Box 23165</a:t>
            </a:r>
          </a:p>
          <a:p>
            <a:pPr marL="109728" indent="0">
              <a:buNone/>
            </a:pPr>
            <a:r>
              <a:rPr lang="en-US" dirty="0"/>
              <a:t>Pleasant Hill, CA  94523-0165</a:t>
            </a:r>
          </a:p>
          <a:p>
            <a:pPr marL="109728" indent="0">
              <a:buNone/>
            </a:pPr>
            <a:r>
              <a:rPr lang="en-US" dirty="0"/>
              <a:t>925/685-4300 O</a:t>
            </a:r>
          </a:p>
          <a:p>
            <a:pPr marL="109728" indent="0">
              <a:buNone/>
            </a:pPr>
            <a:r>
              <a:rPr lang="en-US" dirty="0"/>
              <a:t>530/345-4335 H</a:t>
            </a:r>
          </a:p>
          <a:p>
            <a:pPr marL="109728" indent="0">
              <a:buNone/>
            </a:pPr>
            <a:r>
              <a:rPr lang="en-US" dirty="0"/>
              <a:t>530-520-5983 C</a:t>
            </a:r>
          </a:p>
          <a:p>
            <a:pPr marL="109728" indent="0">
              <a:buNone/>
            </a:pPr>
            <a:r>
              <a:rPr lang="en-US" u="sng" dirty="0">
                <a:hlinkClick r:id="rId2"/>
              </a:rPr>
              <a:t>www.ncc.adventist.org/womensministries</a:t>
            </a:r>
            <a:r>
              <a:rPr lang="en-US" dirty="0"/>
              <a:t>  </a:t>
            </a:r>
          </a:p>
          <a:p>
            <a:pPr marL="109728" indent="0">
              <a:buNone/>
            </a:pPr>
            <a:r>
              <a:rPr lang="en-US" u="sng" dirty="0">
                <a:hlinkClick r:id="rId3"/>
              </a:rPr>
              <a:t>mlauderdale@nccsda.com</a:t>
            </a:r>
            <a:r>
              <a:rPr lang="en-US" dirty="0"/>
              <a:t>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Contact Information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399"/>
            <a:ext cx="2627313" cy="282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70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457200"/>
            <a:ext cx="5334000" cy="5550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/>
              <a:t>“You’re my place of quiet retreat;  I wait for Your Word to renew me…</a:t>
            </a:r>
          </a:p>
          <a:p>
            <a:pPr marL="109728" indent="0">
              <a:buNone/>
            </a:pPr>
            <a:r>
              <a:rPr lang="en-US" sz="3200" dirty="0"/>
              <a:t>I lovingly embrace everything You say,</a:t>
            </a:r>
          </a:p>
          <a:p>
            <a:pPr marL="109728" indent="0">
              <a:buNone/>
            </a:pPr>
            <a:r>
              <a:rPr lang="en-US" sz="3200" dirty="0"/>
              <a:t>I shiver in awe before You;</a:t>
            </a:r>
          </a:p>
          <a:p>
            <a:pPr marL="109728" indent="0">
              <a:buNone/>
            </a:pPr>
            <a:r>
              <a:rPr lang="en-US" sz="3200" dirty="0"/>
              <a:t>Your decisions leave me speechless with reverence.”</a:t>
            </a:r>
          </a:p>
          <a:p>
            <a:pPr marL="109728" indent="0">
              <a:buNone/>
            </a:pPr>
            <a:r>
              <a:rPr lang="en-US" sz="2000" dirty="0"/>
              <a:t>Psalm 119:114, 119,-120 THE MESSAGE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8546"/>
            <a:ext cx="2438400" cy="3060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5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943600" cy="4525963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en-US" sz="2000" dirty="0"/>
              <a:t>Christian mentors don’t need to be perfect or have all the answers. They need a commitment to their own spiritual growth and that of others, a willingness to give of their time and influence and a genuine concern for others.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>
              <a:spcBef>
                <a:spcPts val="0"/>
              </a:spcBef>
            </a:pPr>
            <a:r>
              <a:rPr lang="en-US" sz="2000" dirty="0"/>
              <a:t>God has other gifts to enhance our lives here and now. One set of gifts is marked "Spiritual Gifts" God gives each woman a unique set of gifts to use in service for Him and others.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>
              <a:spcBef>
                <a:spcPts val="0"/>
              </a:spcBef>
            </a:pPr>
            <a:r>
              <a:rPr lang="en-US" sz="2000" dirty="0"/>
              <a:t>Use this brochure to start you on your way about discovering the spiritual gift God has given you.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Mentoring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33" y="1524001"/>
            <a:ext cx="277101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9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1481328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Tap into the potential of the young women in your church! </a:t>
            </a:r>
          </a:p>
          <a:p>
            <a:endParaRPr lang="en-US" dirty="0"/>
          </a:p>
          <a:p>
            <a:r>
              <a:rPr lang="en-US" dirty="0"/>
              <a:t>Find out what Women’s Ministries can do for them, and what they can do for Women’s Ministries!</a:t>
            </a:r>
          </a:p>
          <a:p>
            <a:endParaRPr lang="en-US" dirty="0"/>
          </a:p>
          <a:p>
            <a:r>
              <a:rPr lang="en-US" dirty="0"/>
              <a:t>Some groups are working with girls &amp; boys 6-12 years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WM and Our Teens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0289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9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80" b="19374"/>
          <a:stretch/>
        </p:blipFill>
        <p:spPr>
          <a:xfrm>
            <a:off x="457200" y="2133600"/>
            <a:ext cx="4391025" cy="3304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NCC Young Women’s Ministries </a:t>
            </a:r>
            <a:br>
              <a:rPr lang="en-US" dirty="0"/>
            </a:br>
            <a:r>
              <a:rPr lang="en-US" dirty="0"/>
              <a:t>Advisory Board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3998" y="2133600"/>
            <a:ext cx="335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2010-WM Board voted to ask a high school or academy student to join our WM board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9" y="3886200"/>
            <a:ext cx="3523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2011-WM Board voted to begin a Young Women’s Advisory Board under the direction or the WMAB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100" y="62484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Pictured is the first YWM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378973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2013 YWM Board</a:t>
            </a:r>
          </a:p>
        </p:txBody>
      </p:sp>
    </p:spTree>
    <p:extLst>
      <p:ext uri="{BB962C8B-B14F-4D97-AF65-F5344CB8AC3E}">
        <p14:creationId xmlns:p14="http://schemas.microsoft.com/office/powerpoint/2010/main" val="376218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To know their Heavenly Father personally and that He loves &amp; adores them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To Understand their Heavenly Father longs to communicate with them personally</a:t>
            </a:r>
          </a:p>
          <a:p>
            <a:endParaRPr lang="en-US" sz="2400" dirty="0"/>
          </a:p>
          <a:p>
            <a:r>
              <a:rPr lang="en-US" sz="2400" dirty="0"/>
              <a:t>Personal Bible study &amp; prayer time a daily part of their lives</a:t>
            </a:r>
          </a:p>
          <a:p>
            <a:endParaRPr lang="en-US" sz="2400" dirty="0"/>
          </a:p>
          <a:p>
            <a:r>
              <a:rPr lang="en-US" sz="2400" dirty="0"/>
              <a:t>Develop Leadership skills &amp; a desire for mission</a:t>
            </a:r>
          </a:p>
          <a:p>
            <a:endParaRPr lang="en-US" sz="2000" dirty="0"/>
          </a:p>
          <a:p>
            <a:pPr marL="109728" indent="0">
              <a:buNone/>
            </a:pPr>
            <a:endParaRPr lang="en-US" sz="2000" u="sng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Needs of Our </a:t>
            </a:r>
            <a:br>
              <a:rPr lang="en-US" dirty="0"/>
            </a:br>
            <a:r>
              <a:rPr lang="en-US" dirty="0"/>
              <a:t>Young Women Today</a:t>
            </a:r>
          </a:p>
        </p:txBody>
      </p:sp>
    </p:spTree>
    <p:extLst>
      <p:ext uri="{BB962C8B-B14F-4D97-AF65-F5344CB8AC3E}">
        <p14:creationId xmlns:p14="http://schemas.microsoft.com/office/powerpoint/2010/main" val="4171277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568</TotalTime>
  <Words>1198</Words>
  <Application>Microsoft Macintosh PowerPoint</Application>
  <PresentationFormat>On-screen Show (4:3)</PresentationFormat>
  <Paragraphs>258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Calibri</vt:lpstr>
      <vt:lpstr>Informal Roman</vt:lpstr>
      <vt:lpstr>Lucida Sans Unicode</vt:lpstr>
      <vt:lpstr>Verdana</vt:lpstr>
      <vt:lpstr>Wingdings</vt:lpstr>
      <vt:lpstr>Wingdings 2</vt:lpstr>
      <vt:lpstr>Wingdings 3</vt:lpstr>
      <vt:lpstr>Concourse</vt:lpstr>
      <vt:lpstr>Young Women’s Ministries</vt:lpstr>
      <vt:lpstr>Northern California Conference</vt:lpstr>
      <vt:lpstr>WMAB Praying for Guidance</vt:lpstr>
      <vt:lpstr>PowerPoint Presentation</vt:lpstr>
      <vt:lpstr>Mentoring</vt:lpstr>
      <vt:lpstr>WM and Our Teens</vt:lpstr>
      <vt:lpstr>NCC Young Women’s Ministries  Advisory Board</vt:lpstr>
      <vt:lpstr>2013 YWM Board</vt:lpstr>
      <vt:lpstr>Needs of Our  Young Women Today</vt:lpstr>
      <vt:lpstr>Needs of Our  Young Women Today</vt:lpstr>
      <vt:lpstr>NCC Women’s Ministry  Prayer Time</vt:lpstr>
      <vt:lpstr>5 Example Models </vt:lpstr>
      <vt:lpstr>Models for YWM</vt:lpstr>
      <vt:lpstr>Models for YWM</vt:lpstr>
      <vt:lpstr>Models for YWM</vt:lpstr>
      <vt:lpstr>Models for YWM</vt:lpstr>
      <vt:lpstr>Model #1    Bible Study </vt:lpstr>
      <vt:lpstr>Model # 1  (Bible Study Series)</vt:lpstr>
      <vt:lpstr>Real Me</vt:lpstr>
      <vt:lpstr>Young Women’s Bible Study</vt:lpstr>
      <vt:lpstr>Model # 2   Faith Girls                                Chico, CA)</vt:lpstr>
      <vt:lpstr>Model  # 3   God Girls                                    Paradise CA)</vt:lpstr>
      <vt:lpstr>Model  # 3   God Girls                                    Paradise CA)</vt:lpstr>
      <vt:lpstr>Model # 4  Armored Ladies                                Sacramento Southgate Church</vt:lpstr>
      <vt:lpstr>Model # 4  Armored Ladies                                Sacramento Southgate Church</vt:lpstr>
      <vt:lpstr>Model # 5      RIGHTS OF PASSAGE                                    Capital City Church                                     Sacramento, CA)</vt:lpstr>
      <vt:lpstr>Model # 5      RIGHTS OF PASSAGE                                    Capital City Church                                     Sacramento, CA)</vt:lpstr>
      <vt:lpstr>Northern California Conference Women’s Ministries Congo Widows Mission Project </vt:lpstr>
      <vt:lpstr>Goma, Democratic Republic of the Congo  The most dangerous city in the world </vt:lpstr>
      <vt:lpstr>YWM Eye Glasses for Goma</vt:lpstr>
      <vt:lpstr>Young Women’s Ministries Advisory Board Mission Project</vt:lpstr>
      <vt:lpstr>YWM  Advisory Boards  Ships Glasses to the DRC</vt:lpstr>
      <vt:lpstr>NCC WM and YWM Grants</vt:lpstr>
      <vt:lpstr>YWM Advisory Board Retreat</vt:lpstr>
      <vt:lpstr>YWM Advisory Board Retreat</vt:lpstr>
      <vt:lpstr>Screening</vt:lpstr>
      <vt:lpstr>Resources </vt:lpstr>
      <vt:lpstr>Resources </vt:lpstr>
      <vt:lpstr>Contact Information </vt:lpstr>
    </vt:vector>
  </TitlesOfParts>
  <Company>HP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Women’s Ministries</dc:title>
  <dc:creator>Mary Jo</dc:creator>
  <cp:lastModifiedBy>Microsoft Office User</cp:lastModifiedBy>
  <cp:revision>58</cp:revision>
  <dcterms:created xsi:type="dcterms:W3CDTF">2013-12-28T23:29:11Z</dcterms:created>
  <dcterms:modified xsi:type="dcterms:W3CDTF">2018-04-23T23:40:57Z</dcterms:modified>
</cp:coreProperties>
</file>